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236C6-94AE-9639-233D-BC56484BD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26760-3970-BE54-D701-876604891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733AE-7424-CEC2-947C-F6E1B69B1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E0C32-A198-C953-DC6C-C9E68233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0D145-245C-CFBB-64F9-96B7ED5C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17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64549-3AB0-6602-A30D-02764803E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A0D7BE-7144-041D-E3BF-ED1B4F92C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16178-9FBA-C4B6-6793-CA700A6CA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612DF-69A6-85FB-8E22-A825CEE4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0ED4A-C379-477F-F497-3A02B369D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524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D8D014-3C59-7B51-AFB5-3BB2F9540E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D3E65-8159-B32A-4DD0-815930A3C7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7B18D-8B5C-AF9A-03F8-E11CC271A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C0D4-7402-A90E-3600-D8E77597E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A995C-AEB6-F2E8-93C7-DA867EAD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503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D655-160A-A436-8286-75811325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C0EFE-4A94-7638-DE1B-6A188BAE5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3A02B-D0B1-3F58-16D5-7E71C0AC4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309B1-5591-3F13-A216-3AFB7F98B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F270B-C4E5-E337-1DAD-6C4B93CF8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823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F2728-F96B-E09C-0924-E4AD082AD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68801B-A913-48C7-27F4-83269C2EC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0AC59-FE28-B98C-D942-5BFB2B3B1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28F02-A9B2-64DA-BBC4-B7A2344A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283DE-B88D-6A28-D96D-A0508428D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281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D4179-6BB4-F797-C001-07FD8BA65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509FC-551F-2C45-E41E-CFCD649EA7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FD873-4BE4-4F13-4B0E-146B14ED1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C174A-37E7-374A-0B7E-DCE6211BD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05540-34B4-D197-96BC-31C8049A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82069-9941-BEE5-4A4A-8DCA366E5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364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1CE8-BFD7-0D59-0812-FE3BDAED6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4666E-D233-95FD-2B43-3446A7CE8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347B67-2C02-2805-87DF-C5B9F6ECF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620A0C-1FD8-E498-2BAE-C7DE40ACD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ACB472-DB28-A009-E9DE-9E543F0689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512ABD-FDBB-76F2-8D44-5CA05737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7C4520-5738-CAF4-21EB-C489DC097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B6A69B-1650-50DF-1379-CFDA1A84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588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2832F-0EAE-A204-A6DC-BB2359067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A84AC8-F9DC-E8FE-2CB8-1CEF4F89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65F00-DE6F-D95B-75C0-182670550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11292-DD6B-9E3A-3C5E-B2B3EE6F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569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58764-B7F5-BDFE-1C4E-BD02AA24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FDE2D4-4538-A454-05FB-40BC7CADA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17C30-D11E-AD07-0015-1812A536E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1502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EDC8-AC1F-3BA8-F9BA-80B015626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731EE-AE94-E04B-4C82-7317E738F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FA4AB-D5FE-262C-21EC-3464D71A0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02413-159D-2152-B0A1-3672D0AA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CD2C5-7A88-4BBC-0866-C62675CB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A0B1F-93FB-2A54-72DF-4F5DABA8E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090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B8F4B-6BC1-ABE7-B53C-89B1EECBB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E2DA86-66A9-DD57-503F-75D8B31C4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CDE33-4B3F-B369-D5DA-C9692F979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DFF80-52DE-3F5D-8892-1458743D3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05FC1-D6C0-4C5D-7421-9FE854F81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1423D9-889E-6EA6-38FC-8EA75396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849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C3F01A-401F-6905-1CE5-F512B6D46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8D801-7FD5-E721-38B5-A0CB2A001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0C853-233F-F7B8-6235-93CC0C962F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3A6FE-5082-47A1-A495-C0A2500D1AF3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0BACF-2E7F-C569-1694-45A080770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B9CF2-0EB1-775A-3C4E-3BE9CC69C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2E9C1-254E-4CD3-A6AC-E8D8003CA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11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0" name="Picture 8" descr="Climate Change Compendium Photo Gallery - Laboratory for Atmospheric and  Space Physics">
            <a:extLst>
              <a:ext uri="{FF2B5EF4-FFF2-40B4-BE49-F238E27FC236}">
                <a16:creationId xmlns:a16="http://schemas.microsoft.com/office/drawing/2014/main" id="{33E68B2A-063C-1EFF-91E3-B9EB49608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3027E8-8966-E256-54C0-E2A0FA52BE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07572" y="487118"/>
            <a:ext cx="5627914" cy="2387600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>
                    <a:lumMod val="85000"/>
                  </a:schemeClr>
                </a:solidFill>
                <a:latin typeface="Algerian" panose="04020705040A02060702" pitchFamily="82" charset="0"/>
              </a:rPr>
              <a:t>Climate  Change  Causes</a:t>
            </a:r>
            <a:endParaRPr lang="en-IN" sz="5400" b="1" dirty="0">
              <a:solidFill>
                <a:schemeClr val="bg1">
                  <a:lumMod val="8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322E5D-6073-037F-9712-79EB2424749C}"/>
              </a:ext>
            </a:extLst>
          </p:cNvPr>
          <p:cNvSpPr txBox="1"/>
          <p:nvPr/>
        </p:nvSpPr>
        <p:spPr>
          <a:xfrm>
            <a:off x="7892143" y="487118"/>
            <a:ext cx="37991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00B050"/>
                </a:solidFill>
                <a:latin typeface="Algerian" panose="04020705040A02060702" pitchFamily="82" charset="0"/>
              </a:rPr>
              <a:t>Effects, and Solutions</a:t>
            </a:r>
            <a:endParaRPr lang="en-IN" sz="5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8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4k-wallpaper-climate-change-cloudiness-2787469 | Valley View Secondary  School">
            <a:extLst>
              <a:ext uri="{FF2B5EF4-FFF2-40B4-BE49-F238E27FC236}">
                <a16:creationId xmlns:a16="http://schemas.microsoft.com/office/drawing/2014/main" id="{90223C4E-4C09-5B35-F320-FE5946578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679162-3983-BC3E-2AC2-3DF41DFEB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0909"/>
            <a:ext cx="10515600" cy="1325563"/>
          </a:xfrm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What is Climate Change?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6352C06-969E-D9B2-033E-D623F365EC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497420"/>
            <a:ext cx="4822371" cy="2545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FFFF"/>
                </a:solidFill>
                <a:effectLst/>
                <a:latin typeface="Aptos Display" panose="020B0004020202020204" pitchFamily="34" charset="0"/>
              </a:rPr>
              <a:t>Definition: Long-term alteration of temperature and typical weather patterns in a place.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FFFF"/>
                </a:solidFill>
                <a:effectLst/>
                <a:latin typeface="Aptos Display" panose="020B0004020202020204" pitchFamily="34" charset="0"/>
              </a:rPr>
              <a:t>Key Point: While climate change is a natural phenomenon, recent trends are largely driven by human activities. </a:t>
            </a:r>
          </a:p>
        </p:txBody>
      </p:sp>
    </p:spTree>
    <p:extLst>
      <p:ext uri="{BB962C8B-B14F-4D97-AF65-F5344CB8AC3E}">
        <p14:creationId xmlns:p14="http://schemas.microsoft.com/office/powerpoint/2010/main" val="4015445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7" name="Picture 9" descr="Natural Causes of Climate Change — Earth@Home">
            <a:extLst>
              <a:ext uri="{FF2B5EF4-FFF2-40B4-BE49-F238E27FC236}">
                <a16:creationId xmlns:a16="http://schemas.microsoft.com/office/drawing/2014/main" id="{8882763E-3683-FD22-B3FF-6FCF873E4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D6CB1-9418-40ED-7954-36E55FE8C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440"/>
            <a:ext cx="10515600" cy="1325563"/>
          </a:xfrm>
        </p:spPr>
        <p:txBody>
          <a:bodyPr/>
          <a:lstStyle/>
          <a:p>
            <a:r>
              <a:rPr lang="en-US" b="1" dirty="0">
                <a:latin typeface="Algerian" panose="04020705040A02060702" pitchFamily="82" charset="0"/>
              </a:rPr>
              <a:t>Natural Causes of Climate Change</a:t>
            </a:r>
            <a:endParaRPr lang="en-IN" b="1" dirty="0">
              <a:latin typeface="Algerian" panose="04020705040A02060702" pitchFamily="8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805DC4-84CA-9998-2C5F-FCD92A5059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220040"/>
            <a:ext cx="5127171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Volcanic Eruptions: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Release of ash and gases can cool the Earth temporarily.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Solar Variations: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Changes in solar energy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Ocean Currents: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Influence global climate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Orbital Changes: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Milankovitch cycles affecting Earth's climate over thousands of years.</a:t>
            </a:r>
          </a:p>
        </p:txBody>
      </p:sp>
    </p:spTree>
    <p:extLst>
      <p:ext uri="{BB962C8B-B14F-4D97-AF65-F5344CB8AC3E}">
        <p14:creationId xmlns:p14="http://schemas.microsoft.com/office/powerpoint/2010/main" val="1318929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at is the greenhouse effect? Understanding climate change">
            <a:extLst>
              <a:ext uri="{FF2B5EF4-FFF2-40B4-BE49-F238E27FC236}">
                <a16:creationId xmlns:a16="http://schemas.microsoft.com/office/drawing/2014/main" id="{FC2B37BA-07AB-E718-17BC-29E3420AD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B24E84-0865-DB32-0129-FB1011E9E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484867"/>
            <a:ext cx="10515600" cy="1325563"/>
          </a:xfrm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Human-Induced Causes</a:t>
            </a:r>
            <a:br>
              <a:rPr lang="en-IN" b="1" dirty="0"/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559E905-25F9-1B5E-4C3F-3FFDC20F3D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6058" y="1659277"/>
            <a:ext cx="5399314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Burning Fossil Fuels: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Coal, oil, and gas combustion increases greenhouse gases.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Deforestation: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Reduces carbon sequestration capacity.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Industrial Activities: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Emit various greenhouse gases.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Agriculture: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Methane emissions from livestock and rice paddies. </a:t>
            </a:r>
          </a:p>
        </p:txBody>
      </p:sp>
    </p:spTree>
    <p:extLst>
      <p:ext uri="{BB962C8B-B14F-4D97-AF65-F5344CB8AC3E}">
        <p14:creationId xmlns:p14="http://schemas.microsoft.com/office/powerpoint/2010/main" val="21271959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limate Change: Explained | Space">
            <a:extLst>
              <a:ext uri="{FF2B5EF4-FFF2-40B4-BE49-F238E27FC236}">
                <a16:creationId xmlns:a16="http://schemas.microsoft.com/office/drawing/2014/main" id="{8AF57204-6753-B68D-6389-5A2432230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562"/>
            <a:ext cx="12187449" cy="686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56DDD3-7F34-0FAA-B4FD-96D3DE54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4097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  <a:latin typeface="Algerian" panose="04020705040A02060702" pitchFamily="82" charset="0"/>
              </a:rPr>
              <a:t>Greenhouse Effect Explained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4C4E723-8EC6-41E5-974E-CCCA63E9D6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900219"/>
            <a:ext cx="456111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Mechanism: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Greenhouse gases trap heat in the atmosphere, leading to global warming.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Major Gases: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Carbon dioxide (CO₂), methane (CH₄), nitrous oxide (N₂O), and fluorinated gases.</a:t>
            </a:r>
          </a:p>
        </p:txBody>
      </p:sp>
    </p:spTree>
    <p:extLst>
      <p:ext uri="{BB962C8B-B14F-4D97-AF65-F5344CB8AC3E}">
        <p14:creationId xmlns:p14="http://schemas.microsoft.com/office/powerpoint/2010/main" val="11326427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imate Change, Disaster Risk, and Homeowner's Insurance | Congressional  Budget Office">
            <a:extLst>
              <a:ext uri="{FF2B5EF4-FFF2-40B4-BE49-F238E27FC236}">
                <a16:creationId xmlns:a16="http://schemas.microsoft.com/office/drawing/2014/main" id="{61AB1F9B-DF04-91CE-9466-3FA268F4F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A712BC-5101-2193-4915-2D0F920A1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5371" y="717056"/>
            <a:ext cx="10515600" cy="1325563"/>
          </a:xfrm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Effects of Climate Change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B9BD0F9-4E60-2D18-C5CD-32AD011C92C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30485" y="2338841"/>
            <a:ext cx="370114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Rising Temperatures: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Global average temperatures are increasing.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Melting Ice Caps: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Leads to sea-level rise.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Extreme Weather Events: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Increased frequency and intensity of storms, droughts, and heatwaves.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Ocean Acidification: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Affects marine life and coral reefs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7108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 descr="19,800+ Climate Change Health Stock Photos, Pictures &amp; Royalty-Free Images  - iStock | Climate change health care">
            <a:extLst>
              <a:ext uri="{FF2B5EF4-FFF2-40B4-BE49-F238E27FC236}">
                <a16:creationId xmlns:a16="http://schemas.microsoft.com/office/drawing/2014/main" id="{09E04E09-9484-CF23-9021-623BBF480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5" r="25444"/>
          <a:stretch/>
        </p:blipFill>
        <p:spPr bwMode="auto">
          <a:xfrm>
            <a:off x="10885" y="0"/>
            <a:ext cx="40004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arming for the Future: Ensuring Food Security During Climate Challenges —  Spacenus">
            <a:extLst>
              <a:ext uri="{FF2B5EF4-FFF2-40B4-BE49-F238E27FC236}">
                <a16:creationId xmlns:a16="http://schemas.microsoft.com/office/drawing/2014/main" id="{465F119D-6D8F-9DF8-FEFA-B00DD7578A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3"/>
          <a:stretch/>
        </p:blipFill>
        <p:spPr bwMode="auto">
          <a:xfrm>
            <a:off x="4060372" y="0"/>
            <a:ext cx="812074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3ECC41-C057-F91A-83A9-867DC6378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8" y="539296"/>
            <a:ext cx="10787743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  <a:latin typeface="Algerian" panose="04020705040A02060702" pitchFamily="82" charset="0"/>
              </a:rPr>
              <a:t>Human Health and Societal Impacts</a:t>
            </a:r>
            <a:endParaRPr lang="en-IN" dirty="0">
              <a:solidFill>
                <a:schemeClr val="bg1"/>
              </a:solidFill>
              <a:highlight>
                <a:srgbClr val="000000"/>
              </a:highlight>
              <a:latin typeface="Algerian" panose="04020705040A02060702" pitchFamily="82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9A07300-2C4B-257D-6D4A-A712614571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69971" y="3885146"/>
            <a:ext cx="2852057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Food Security: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Crop yields affected by changing climates.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63F3D-161F-3022-5778-43CC0057C996}"/>
              </a:ext>
            </a:extLst>
          </p:cNvPr>
          <p:cNvSpPr txBox="1"/>
          <p:nvPr/>
        </p:nvSpPr>
        <p:spPr>
          <a:xfrm>
            <a:off x="557891" y="4045783"/>
            <a:ext cx="29064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Health Risks: Increased respiratory and cardiovascular diseases.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74E84C-BDD8-1562-FDB5-BE4E05D9ED01}"/>
              </a:ext>
            </a:extLst>
          </p:cNvPr>
          <p:cNvSpPr txBox="1"/>
          <p:nvPr/>
        </p:nvSpPr>
        <p:spPr>
          <a:xfrm>
            <a:off x="9075966" y="3725131"/>
            <a:ext cx="25581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Economic Strain: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Damage to infrastructure and increased disaster recovery costs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5665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4k Ultra HD Environment Wallpapers - Wallpaper Cave">
            <a:extLst>
              <a:ext uri="{FF2B5EF4-FFF2-40B4-BE49-F238E27FC236}">
                <a16:creationId xmlns:a16="http://schemas.microsoft.com/office/drawing/2014/main" id="{C5F71071-AD04-6254-B502-EEFAA2C1D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1110DF-E1F5-C330-1BA9-40B051078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87" y="392947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  <a:latin typeface="Algerian" panose="04020705040A02060702" pitchFamily="82" charset="0"/>
              </a:rPr>
              <a:t>Global Solutions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48F60CE-1F89-9550-7ABF-F2E884AB42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8344" y="2699838"/>
            <a:ext cx="520337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Renewable Energy:</a:t>
            </a:r>
            <a:r>
              <a:rPr kumimoji="0" lang="en-US" altLang="en-US" sz="1800" b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Transition to solar, wind, and hydroelectric power.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Rounded MT Bold" panose="020F07040305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Energy Efficiency:</a:t>
            </a:r>
            <a:r>
              <a:rPr kumimoji="0" lang="en-US" altLang="en-US" sz="1800" b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Improving insulation, appliances, and industrial processes.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Rounded MT Bold" panose="020F07040305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Carbon Pricing:</a:t>
            </a:r>
            <a:r>
              <a:rPr kumimoji="0" lang="en-US" altLang="en-US" sz="1800" b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Implementing taxes or cap-and-trade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Rounded MT Bold" panose="020F07040305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International Agreements:</a:t>
            </a:r>
            <a:r>
              <a:rPr kumimoji="0" lang="en-US" altLang="en-US" sz="1800" b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Paris Agreement aims to limit global warming to well below 2°C</a:t>
            </a:r>
            <a:r>
              <a:rPr kumimoji="0" lang="en-US" altLang="en-US" sz="18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02001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318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Algerian</vt:lpstr>
      <vt:lpstr>Aptos Display</vt:lpstr>
      <vt:lpstr>Arial</vt:lpstr>
      <vt:lpstr>Arial Rounded MT Bold</vt:lpstr>
      <vt:lpstr>Calibri</vt:lpstr>
      <vt:lpstr>Calibri Light</vt:lpstr>
      <vt:lpstr>Office Theme</vt:lpstr>
      <vt:lpstr>Climate  Change  Causes</vt:lpstr>
      <vt:lpstr>What is Climate Change?</vt:lpstr>
      <vt:lpstr>Natural Causes of Climate Change</vt:lpstr>
      <vt:lpstr>Human-Induced Causes </vt:lpstr>
      <vt:lpstr>Greenhouse Effect Explained</vt:lpstr>
      <vt:lpstr>Effects of Climate Change</vt:lpstr>
      <vt:lpstr>Human Health and Societal Impacts</vt:lpstr>
      <vt:lpstr>Global Solutions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40</cp:revision>
  <dcterms:created xsi:type="dcterms:W3CDTF">2025-05-27T05:15:46Z</dcterms:created>
  <dcterms:modified xsi:type="dcterms:W3CDTF">2025-05-28T05:53:34Z</dcterms:modified>
</cp:coreProperties>
</file>

<file path=docProps/thumbnail.jpeg>
</file>